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99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52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84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5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08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41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73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2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24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4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7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6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9B9C-F2EF-46BF-8BF2-5F83FD33B437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6FF9-8A03-4455-901F-F6B2FCAE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9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5C3D8AA-0558-4062-B622-AF60B53B9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67" y="0"/>
            <a:ext cx="12231667" cy="162560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66468CD-BB1F-4EA9-9B70-6D6B7F6F89E1}"/>
              </a:ext>
            </a:extLst>
          </p:cNvPr>
          <p:cNvSpPr/>
          <p:nvPr/>
        </p:nvSpPr>
        <p:spPr>
          <a:xfrm>
            <a:off x="-16465" y="393042"/>
            <a:ext cx="121995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kern="1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公開シンポジウム</a:t>
            </a:r>
          </a:p>
          <a:p>
            <a:pPr algn="ctr">
              <a:spcAft>
                <a:spcPts val="0"/>
              </a:spcAft>
            </a:pPr>
            <a:r>
              <a:rPr lang="ja-JP" altLang="ja-JP" sz="3200" b="1" kern="1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社会的包摂ビジョン：孤独・孤立を越える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D17618-9772-40B7-B953-0BFD90F455D7}"/>
              </a:ext>
            </a:extLst>
          </p:cNvPr>
          <p:cNvSpPr/>
          <p:nvPr/>
        </p:nvSpPr>
        <p:spPr>
          <a:xfrm>
            <a:off x="387755" y="1370107"/>
            <a:ext cx="11481983" cy="209288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2000" b="1" kern="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開催趣旨</a:t>
            </a:r>
            <a:r>
              <a:rPr lang="ja-JP" altLang="en-US" sz="2000" b="1" kern="100" dirty="0">
                <a:solidFill>
                  <a:schemeClr val="accent5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endParaRPr lang="en-US" altLang="ja-JP" sz="2000" b="1" kern="100" dirty="0">
              <a:solidFill>
                <a:schemeClr val="accent5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2022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年４月に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「孤独・孤立と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つながり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の再生」と題する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シンポジウムを開催し、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多くの方々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にご参加いただきました。今回は、昨年の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シンポジウム以降の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孤独・孤立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政策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動向と、市民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セクターおよび自治体の取り組みに関する報告をふまえ、個人の選択や自由、権利、既存の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制度・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文化的枠組みの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視点から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議論を深め、現代社会に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おける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社会的包摂のビジョンを描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きます</a:t>
            </a:r>
            <a:r>
              <a:rPr lang="ja-JP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12FE17-C73C-4A3B-9BF2-2A0C3081CF1B}"/>
              </a:ext>
            </a:extLst>
          </p:cNvPr>
          <p:cNvSpPr/>
          <p:nvPr/>
        </p:nvSpPr>
        <p:spPr>
          <a:xfrm>
            <a:off x="387755" y="3554514"/>
            <a:ext cx="8650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800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日時：</a:t>
            </a:r>
            <a:r>
              <a:rPr lang="en-US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202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３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年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８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月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５日 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（土）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</a:t>
            </a:r>
            <a:r>
              <a:rPr lang="en-US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13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00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～</a:t>
            </a:r>
            <a:r>
              <a:rPr lang="en-US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16</a:t>
            </a:r>
            <a:r>
              <a:rPr lang="ja-JP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00</a:t>
            </a:r>
            <a:endParaRPr lang="ja-JP" altLang="ja-JP" sz="2800" b="1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E12FAC-71E1-4EA4-861A-628C74130252}"/>
              </a:ext>
            </a:extLst>
          </p:cNvPr>
          <p:cNvSpPr/>
          <p:nvPr/>
        </p:nvSpPr>
        <p:spPr>
          <a:xfrm>
            <a:off x="233865" y="4169260"/>
            <a:ext cx="117897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主催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：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日本学術会議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社会学委員会経済学委員会合同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包摂的社会政策に関する多角的検討分科会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後援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：社会政策学会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日本社会福祉学会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福祉社会学会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日本</a:t>
            </a:r>
            <a:r>
              <a:rPr lang="ja-JP" altLang="ja-JP" sz="2000" kern="100" dirty="0">
                <a:solidFill>
                  <a:srgbClr val="22222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労働社会学会</a:t>
            </a:r>
            <a:r>
              <a:rPr lang="ja-JP" altLang="en-US" sz="2000" kern="100" dirty="0">
                <a:solidFill>
                  <a:srgbClr val="22222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日本社会福祉系学会連合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　</a:t>
            </a:r>
            <a:endParaRPr lang="en-US" altLang="ja-JP" sz="2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女性労働問題研究会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</a:t>
            </a:r>
            <a:endParaRPr lang="en-US" altLang="ja-JP" sz="2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en-US" sz="2000" b="1" kern="1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お問い合わせ</a:t>
            </a:r>
            <a:r>
              <a:rPr lang="ja-JP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：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須田木綿子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yukosuda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(a)toyo.jp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(a)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@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に書き換えてお送りください。</a:t>
            </a:r>
            <a:endParaRPr lang="ja-JP" altLang="ja-JP" sz="2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D1F32-8A9C-4F30-90EC-82A7EAEE5640}"/>
              </a:ext>
            </a:extLst>
          </p:cNvPr>
          <p:cNvSpPr txBox="1"/>
          <p:nvPr/>
        </p:nvSpPr>
        <p:spPr>
          <a:xfrm>
            <a:off x="7320817" y="6036766"/>
            <a:ext cx="1143000" cy="4511558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9664141-6B77-424D-A6E3-C14DC0571552}"/>
              </a:ext>
            </a:extLst>
          </p:cNvPr>
          <p:cNvSpPr txBox="1"/>
          <p:nvPr/>
        </p:nvSpPr>
        <p:spPr>
          <a:xfrm>
            <a:off x="3684499" y="5706956"/>
            <a:ext cx="8185239" cy="1200329"/>
          </a:xfrm>
          <a:prstGeom prst="rect">
            <a:avLst/>
          </a:prstGeom>
          <a:noFill/>
          <a:ln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無料＆どなたでもご参加いただけます。定員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800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名。下記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からお申込みください（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日締切）。当日までに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をお送りします。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お申込みいただいた方には、後日、期間限定で録画した内容を配信します。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＊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吹き出し: 右矢印 16">
            <a:extLst>
              <a:ext uri="{FF2B5EF4-FFF2-40B4-BE49-F238E27FC236}">
                <a16:creationId xmlns:a16="http://schemas.microsoft.com/office/drawing/2014/main" id="{FE6C2E63-3FC3-483D-8DA4-00FF2878A7A0}"/>
              </a:ext>
            </a:extLst>
          </p:cNvPr>
          <p:cNvSpPr/>
          <p:nvPr/>
        </p:nvSpPr>
        <p:spPr>
          <a:xfrm>
            <a:off x="1399046" y="5911419"/>
            <a:ext cx="2266950" cy="846385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716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46FE3B2-39BF-4416-9534-8FA14364B147}"/>
              </a:ext>
            </a:extLst>
          </p:cNvPr>
          <p:cNvSpPr txBox="1"/>
          <p:nvPr/>
        </p:nvSpPr>
        <p:spPr>
          <a:xfrm>
            <a:off x="1499048" y="6103778"/>
            <a:ext cx="1426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B981DE-C1FF-44C7-9695-E9C4B7874D8D}"/>
              </a:ext>
            </a:extLst>
          </p:cNvPr>
          <p:cNvSpPr txBox="1"/>
          <p:nvPr/>
        </p:nvSpPr>
        <p:spPr>
          <a:xfrm>
            <a:off x="387756" y="7018228"/>
            <a:ext cx="11481982" cy="90178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kern="100" dirty="0">
                <a:solidFill>
                  <a:schemeClr val="accent5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プログラム</a:t>
            </a:r>
            <a:r>
              <a:rPr lang="ja-JP" altLang="ja-JP" sz="2000" dirty="0">
                <a:solidFill>
                  <a:schemeClr val="accent5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挨拶と趣旨説明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和気純子：日本学術会議会員・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都立大学教授）　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総合司会：岩崎晋也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（日本学術会議連携会員・法政大学教授）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第１部：アクターと連携　</a:t>
            </a: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13:25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国レベルの取り組み：孤独・孤立対策の有識者会議から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    	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（宮本太郎：日本学術会議連携会員・中央大学教授）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13:25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13:45  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ボランタリーセクターの取り組み：「市民セクターが社会的孤立に取組むための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８つの『提案』」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（早瀬昇：大阪ボランティア協会理事長）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13:45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14:05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自治体の取り組み：東京都武蔵野市から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松下玲子武蔵野市長）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14:05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14:15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内容確認のための質疑　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第２部：包摂へのビジョン</a:t>
            </a: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14:25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14:45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包摂される権利：犯罪をしたものの視点から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     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（丸谷浩介：日本学術会議連携会員・九州大学教授）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14:45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15:05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包摂されずにつながる：就職氷河期世代の経験から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（木本喜美子：日本学術会議連携会員・一橋大学名誉教授）</a:t>
            </a:r>
          </a:p>
          <a:p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15:05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15:25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「昭和」の仕組みを超えて：社会的包摂の再構築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（大沢真理：日本学術会議連携会員・東京大学名誉教授）</a:t>
            </a: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15:25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　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フロアからの質疑と登壇者を交えての議論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16:00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閉会挨拶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（須田木綿子：日本学術会議連携会員・東洋大学教授）</a:t>
            </a:r>
            <a:endParaRPr kumimoji="1"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36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563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校閲者１</dc:creator>
  <cp:lastModifiedBy>Masato Shizume</cp:lastModifiedBy>
  <cp:revision>18</cp:revision>
  <dcterms:created xsi:type="dcterms:W3CDTF">2023-02-09T01:25:32Z</dcterms:created>
  <dcterms:modified xsi:type="dcterms:W3CDTF">2023-02-19T11:01:01Z</dcterms:modified>
</cp:coreProperties>
</file>